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7" r:id="rId2"/>
    <p:sldId id="263" r:id="rId3"/>
    <p:sldId id="256" r:id="rId4"/>
    <p:sldId id="264" r:id="rId5"/>
    <p:sldId id="259" r:id="rId6"/>
    <p:sldId id="261" r:id="rId7"/>
    <p:sldId id="260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31E21"/>
    <a:srgbClr val="0A3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684F3E-0E82-8F4C-B5DD-F0EA8F0116CF}" type="datetimeFigureOut">
              <a:rPr lang="en-US" smtClean="0"/>
              <a:t>11/14/19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F3C04-4CC8-9F4F-99EB-7388DE4C6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653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8F3C04-4CC8-9F4F-99EB-7388DE4C643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8973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8F3C04-4CC8-9F4F-99EB-7388DE4C643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1240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8F3C04-4CC8-9F4F-99EB-7388DE4C643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825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D2939E-1A9C-7441-BC22-93BAC3EA85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CBE451-A080-364C-8BB6-64905EC76A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2E7127-BA08-F64E-BC53-F033F52A7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B2E09-321C-274E-9516-76BD1EB405EB}" type="datetimeFigureOut">
              <a:rPr lang="en-US" smtClean="0"/>
              <a:t>11/14/19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797287-0679-FC47-BDC0-9F8A5EF74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F0DFBD-7AB1-F348-8150-4B9668D5A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70AE2-C685-C749-A304-C74F75826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208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BC2B2-A3A8-664F-923F-B8F605288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949A6F-C2D3-A847-A61C-07E5A2008E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8F9285-A220-D149-9474-A079E78A2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B2E09-321C-274E-9516-76BD1EB405EB}" type="datetimeFigureOut">
              <a:rPr lang="en-US" smtClean="0"/>
              <a:t>11/14/19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EE3F91-54FC-834D-82E2-EDE02E2B0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86416E-A914-9240-992A-33643685A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70AE2-C685-C749-A304-C74F75826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191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2B789F3-A604-384E-8F0D-FE1E9480F1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21B0D9-A3DA-634B-B2D5-7ECDE8384A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6EF7E4-2604-1546-8B49-11EFDF92C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B2E09-321C-274E-9516-76BD1EB405EB}" type="datetimeFigureOut">
              <a:rPr lang="en-US" smtClean="0"/>
              <a:t>11/14/19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DA4642-7D90-CD4A-BA3A-A88476C0D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558996-DDD0-D045-878F-CE6ECE73A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70AE2-C685-C749-A304-C74F75826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055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2E5AE-242B-6E4D-B1A1-42D551487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261DF4-371E-EC41-BC68-722767BDE8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B2E5D7-30AB-4146-BB4B-D5A2F43AC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B2E09-321C-274E-9516-76BD1EB405EB}" type="datetimeFigureOut">
              <a:rPr lang="en-US" smtClean="0"/>
              <a:t>11/14/19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DD4C07-1E39-1949-A8AE-6AA944EA5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7E7B16-001A-1146-B038-93C6E66AB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70AE2-C685-C749-A304-C74F75826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539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75C65-CAFC-7242-8B74-31B5E071FE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B9B9BE-7140-4B40-96F0-45716BB619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8DF369-4BEE-8E49-BC15-3A76E3F68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B2E09-321C-274E-9516-76BD1EB405EB}" type="datetimeFigureOut">
              <a:rPr lang="en-US" smtClean="0"/>
              <a:t>11/14/19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2AFE20-D219-CF49-AF2B-28DAA0BAE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05E8B0-8D6A-9D4B-B3E0-6A5E4134F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70AE2-C685-C749-A304-C74F75826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145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DB9AA-AC20-784E-8194-195EEA3E8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DD1457-6178-EF47-A269-7E70EE941C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6A26C1-C7D0-FC41-9DF0-53A8CC4D4F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7773C4-6E9C-484E-927C-EC45C2ABD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B2E09-321C-274E-9516-76BD1EB405EB}" type="datetimeFigureOut">
              <a:rPr lang="en-US" smtClean="0"/>
              <a:t>11/14/19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DE2185-E967-8D48-9C01-2E492131B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C0D690-2FA9-9E47-82ED-E0AB011D7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70AE2-C685-C749-A304-C74F75826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796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71F07F-C3D5-C041-97D0-FB8F9C7CA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235432-8EC7-CD4E-ABBE-E44167C0AA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11BB09-2700-6E4F-AFBE-E5F7032314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15B0CA-EAEC-9948-B85D-CCF95644F0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D04724-3435-6147-B7F3-BB6AF3E96B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9B43F7-A3AD-814C-A3EB-6F567E8E5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B2E09-321C-274E-9516-76BD1EB405EB}" type="datetimeFigureOut">
              <a:rPr lang="en-US" smtClean="0"/>
              <a:t>11/14/19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033E021-299C-A34C-AC14-D0A82FDE6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E1C795-2D08-9E44-824A-8C6A66C39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70AE2-C685-C749-A304-C74F75826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05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9E10A-F185-0447-B47D-11063850B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20EE2A-A151-304C-B52E-9D0F8BB70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B2E09-321C-274E-9516-76BD1EB405EB}" type="datetimeFigureOut">
              <a:rPr lang="en-US" smtClean="0"/>
              <a:t>11/14/19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A97D67-FBC7-1047-975B-95BE65AA5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9AF589-955B-9B4C-AB45-7F01C3AC3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70AE2-C685-C749-A304-C74F75826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925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669FAE-8BF9-5444-AFF0-387A323C5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B2E09-321C-274E-9516-76BD1EB405EB}" type="datetimeFigureOut">
              <a:rPr lang="en-US" smtClean="0"/>
              <a:t>11/14/19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3621D0-D286-2F4A-AEF6-6AEEEEFA3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91B3DE-B1CF-214B-B232-4F84703CD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70AE2-C685-C749-A304-C74F75826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494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5BED8-BE98-A24E-8AA6-877EBD964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AACAB-9548-164E-9311-7CD2CB5922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D4957D-1899-2842-A996-13A5582615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7232BB-C4F6-5E44-8BAE-A14F1E859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B2E09-321C-274E-9516-76BD1EB405EB}" type="datetimeFigureOut">
              <a:rPr lang="en-US" smtClean="0"/>
              <a:t>11/14/19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AC7C0D-0CC9-BB43-A669-BF5E2D36D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F8CAE5-1B6D-7142-8F2F-8531771D7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70AE2-C685-C749-A304-C74F75826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042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BF5A0D-F47B-C942-AEEE-EA39DD3B4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C55B24-3181-E64F-9D89-C85B991C96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6D8B44-12E2-D349-BEEF-5924F72BF5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29C1DB-6790-2F42-8623-67AEB34D5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B2E09-321C-274E-9516-76BD1EB405EB}" type="datetimeFigureOut">
              <a:rPr lang="en-US" smtClean="0"/>
              <a:t>11/14/19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98777F-B861-0C44-A5EC-4029A2E27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FA0298-8982-A14A-AC88-5D4E157B8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70AE2-C685-C749-A304-C74F75826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404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47C56FD-7549-0F49-8691-8407D8C164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1893C6-0D8E-4446-BB41-BDC19024C1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FFE5EA-9D24-8846-81E9-38928E39EC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B2E09-321C-274E-9516-76BD1EB405EB}" type="datetimeFigureOut">
              <a:rPr lang="en-US" smtClean="0"/>
              <a:t>11/14/19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BF4722-100A-CA42-A1B7-87ADCA9084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B47165-EB72-3642-A613-E5AAC5A08F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F70AE2-C685-C749-A304-C74F75826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950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hannonnash@trentu.c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CD53408-A6BA-A54E-AC85-19D11C20883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3190167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518F29B-9A6E-6347-A7CD-67E4653627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9811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5F8BE212-9082-2245-BF16-F1ED4589A1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45EE159-F14A-8540-A2EE-A85D0D340B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79525"/>
            <a:ext cx="9144000" cy="1520825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Title of Presentation </a:t>
            </a:r>
            <a:b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Goes Here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2FE59A-AD07-5A4C-8C63-DBB897D57B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058318"/>
            <a:ext cx="9144000" cy="541337"/>
          </a:xfrm>
        </p:spPr>
        <p:txBody>
          <a:bodyPr/>
          <a:lstStyle/>
          <a:p>
            <a:r>
              <a:rPr lang="en-US" dirty="0"/>
              <a:t>Subtitle of Presentation Goes Here</a:t>
            </a:r>
          </a:p>
        </p:txBody>
      </p:sp>
    </p:spTree>
    <p:extLst>
      <p:ext uri="{BB962C8B-B14F-4D97-AF65-F5344CB8AC3E}">
        <p14:creationId xmlns:p14="http://schemas.microsoft.com/office/powerpoint/2010/main" val="457304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3FB5F9C-44B8-9F4E-8D1F-8075FD689F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5804A674-B048-0D40-91C7-D389D24AD9A7}"/>
              </a:ext>
            </a:extLst>
          </p:cNvPr>
          <p:cNvSpPr txBox="1">
            <a:spLocks/>
          </p:cNvSpPr>
          <p:nvPr/>
        </p:nvSpPr>
        <p:spPr>
          <a:xfrm>
            <a:off x="1524000" y="1279525"/>
            <a:ext cx="9144000" cy="1520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Title of Presentation </a:t>
            </a:r>
            <a:b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Goes Here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B6DE4A11-FA49-0C4F-AAD9-F969D143185A}"/>
              </a:ext>
            </a:extLst>
          </p:cNvPr>
          <p:cNvSpPr txBox="1">
            <a:spLocks/>
          </p:cNvSpPr>
          <p:nvPr/>
        </p:nvSpPr>
        <p:spPr>
          <a:xfrm>
            <a:off x="1524000" y="3058318"/>
            <a:ext cx="9144000" cy="54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/>
              <a:t>Subtitle of Presentation Goes Here</a:t>
            </a:r>
          </a:p>
        </p:txBody>
      </p:sp>
    </p:spTree>
    <p:extLst>
      <p:ext uri="{BB962C8B-B14F-4D97-AF65-F5344CB8AC3E}">
        <p14:creationId xmlns:p14="http://schemas.microsoft.com/office/powerpoint/2010/main" val="150515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9ED5764-48A4-5646-BB85-70536A9BA0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023CDE67-7387-224D-A1F6-50075BA34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Header Title Goes Here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3508291-D2CC-5F4A-9C82-FFE8F28C7310}"/>
              </a:ext>
            </a:extLst>
          </p:cNvPr>
          <p:cNvSpPr txBox="1"/>
          <p:nvPr/>
        </p:nvSpPr>
        <p:spPr>
          <a:xfrm>
            <a:off x="881064" y="1624013"/>
            <a:ext cx="98345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Lorem ipsum dolor sit </a:t>
            </a:r>
            <a:r>
              <a:rPr lang="en-CA" dirty="0" err="1">
                <a:latin typeface="Calibri" panose="020F0502020204030204" pitchFamily="34" charset="0"/>
                <a:cs typeface="Calibri" panose="020F0502020204030204" pitchFamily="34" charset="0"/>
              </a:rPr>
              <a:t>amet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CA" dirty="0" err="1">
                <a:latin typeface="Calibri" panose="020F0502020204030204" pitchFamily="34" charset="0"/>
                <a:cs typeface="Calibri" panose="020F0502020204030204" pitchFamily="34" charset="0"/>
              </a:rPr>
              <a:t>consectetur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CA" dirty="0" err="1">
                <a:latin typeface="Calibri" panose="020F0502020204030204" pitchFamily="34" charset="0"/>
                <a:cs typeface="Calibri" panose="020F0502020204030204" pitchFamily="34" charset="0"/>
              </a:rPr>
              <a:t>adipiscing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CA" dirty="0" err="1">
                <a:latin typeface="Calibri" panose="020F0502020204030204" pitchFamily="34" charset="0"/>
                <a:cs typeface="Calibri" panose="020F0502020204030204" pitchFamily="34" charset="0"/>
              </a:rPr>
              <a:t>elit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. Cras </a:t>
            </a:r>
            <a:r>
              <a:rPr lang="en-CA" dirty="0" err="1">
                <a:latin typeface="Calibri" panose="020F0502020204030204" pitchFamily="34" charset="0"/>
                <a:cs typeface="Calibri" panose="020F0502020204030204" pitchFamily="34" charset="0"/>
              </a:rPr>
              <a:t>sed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CA" dirty="0" err="1">
                <a:latin typeface="Calibri" panose="020F0502020204030204" pitchFamily="34" charset="0"/>
                <a:cs typeface="Calibri" panose="020F0502020204030204" pitchFamily="34" charset="0"/>
              </a:rPr>
              <a:t>varius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 mi. </a:t>
            </a:r>
            <a:r>
              <a:rPr lang="en-CA" dirty="0" err="1">
                <a:latin typeface="Calibri" panose="020F0502020204030204" pitchFamily="34" charset="0"/>
                <a:cs typeface="Calibri" panose="020F0502020204030204" pitchFamily="34" charset="0"/>
              </a:rPr>
              <a:t>Vivamus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 tempus semper </a:t>
            </a:r>
            <a:r>
              <a:rPr lang="en-CA" dirty="0" err="1">
                <a:latin typeface="Calibri" panose="020F0502020204030204" pitchFamily="34" charset="0"/>
                <a:cs typeface="Calibri" panose="020F0502020204030204" pitchFamily="34" charset="0"/>
              </a:rPr>
              <a:t>felis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CA" dirty="0" err="1">
                <a:latin typeface="Calibri" panose="020F0502020204030204" pitchFamily="34" charset="0"/>
                <a:cs typeface="Calibri" panose="020F0502020204030204" pitchFamily="34" charset="0"/>
              </a:rPr>
              <a:t>sed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CA" dirty="0" err="1">
                <a:latin typeface="Calibri" panose="020F0502020204030204" pitchFamily="34" charset="0"/>
                <a:cs typeface="Calibri" panose="020F0502020204030204" pitchFamily="34" charset="0"/>
              </a:rPr>
              <a:t>rutrum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. Cras </a:t>
            </a:r>
            <a:r>
              <a:rPr lang="en-CA" dirty="0" err="1">
                <a:latin typeface="Calibri" panose="020F0502020204030204" pitchFamily="34" charset="0"/>
                <a:cs typeface="Calibri" panose="020F0502020204030204" pitchFamily="34" charset="0"/>
              </a:rPr>
              <a:t>urna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CA" dirty="0" err="1">
                <a:latin typeface="Calibri" panose="020F0502020204030204" pitchFamily="34" charset="0"/>
                <a:cs typeface="Calibri" panose="020F0502020204030204" pitchFamily="34" charset="0"/>
              </a:rPr>
              <a:t>erat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CA" dirty="0" err="1">
                <a:latin typeface="Calibri" panose="020F0502020204030204" pitchFamily="34" charset="0"/>
                <a:cs typeface="Calibri" panose="020F0502020204030204" pitchFamily="34" charset="0"/>
              </a:rPr>
              <a:t>imperdiet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CA" dirty="0" err="1">
                <a:latin typeface="Calibri" panose="020F0502020204030204" pitchFamily="34" charset="0"/>
                <a:cs typeface="Calibri" panose="020F0502020204030204" pitchFamily="34" charset="0"/>
              </a:rPr>
              <a:t>blandit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CA" dirty="0" err="1">
                <a:latin typeface="Calibri" panose="020F0502020204030204" pitchFamily="34" charset="0"/>
                <a:cs typeface="Calibri" panose="020F0502020204030204" pitchFamily="34" charset="0"/>
              </a:rPr>
              <a:t>rhoncus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CA" dirty="0" err="1">
                <a:latin typeface="Calibri" panose="020F0502020204030204" pitchFamily="34" charset="0"/>
                <a:cs typeface="Calibri" panose="020F0502020204030204" pitchFamily="34" charset="0"/>
              </a:rPr>
              <a:t>tempor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CA" dirty="0" err="1">
                <a:latin typeface="Calibri" panose="020F0502020204030204" pitchFamily="34" charset="0"/>
                <a:cs typeface="Calibri" panose="020F0502020204030204" pitchFamily="34" charset="0"/>
              </a:rPr>
              <a:t>sed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 diam. </a:t>
            </a:r>
            <a:r>
              <a:rPr lang="en-CA" dirty="0" err="1">
                <a:latin typeface="Calibri" panose="020F0502020204030204" pitchFamily="34" charset="0"/>
                <a:cs typeface="Calibri" panose="020F0502020204030204" pitchFamily="34" charset="0"/>
              </a:rPr>
              <a:t>Mauris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CA" dirty="0" err="1">
                <a:latin typeface="Calibri" panose="020F0502020204030204" pitchFamily="34" charset="0"/>
                <a:cs typeface="Calibri" panose="020F0502020204030204" pitchFamily="34" charset="0"/>
              </a:rPr>
              <a:t>consequat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CA" dirty="0" err="1">
                <a:latin typeface="Calibri" panose="020F0502020204030204" pitchFamily="34" charset="0"/>
                <a:cs typeface="Calibri" panose="020F0502020204030204" pitchFamily="34" charset="0"/>
              </a:rPr>
              <a:t>sem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 magna, a cursus </a:t>
            </a:r>
            <a:r>
              <a:rPr lang="en-CA" dirty="0" err="1">
                <a:latin typeface="Calibri" panose="020F0502020204030204" pitchFamily="34" charset="0"/>
                <a:cs typeface="Calibri" panose="020F0502020204030204" pitchFamily="34" charset="0"/>
              </a:rPr>
              <a:t>lacus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 maximus at. 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353CA85-E2E6-C642-9ED7-BFEE951320AD}"/>
              </a:ext>
            </a:extLst>
          </p:cNvPr>
          <p:cNvSpPr txBox="1"/>
          <p:nvPr/>
        </p:nvSpPr>
        <p:spPr>
          <a:xfrm>
            <a:off x="1000126" y="2830354"/>
            <a:ext cx="887253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Morbi </a:t>
            </a:r>
            <a:r>
              <a:rPr lang="en-CA" dirty="0" err="1">
                <a:latin typeface="Calibri" panose="020F0502020204030204" pitchFamily="34" charset="0"/>
                <a:cs typeface="Calibri" panose="020F0502020204030204" pitchFamily="34" charset="0"/>
              </a:rPr>
              <a:t>suscipit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 fermentum </a:t>
            </a:r>
            <a:r>
              <a:rPr lang="en-CA" dirty="0" err="1">
                <a:latin typeface="Calibri" panose="020F0502020204030204" pitchFamily="34" charset="0"/>
                <a:cs typeface="Calibri" panose="020F0502020204030204" pitchFamily="34" charset="0"/>
              </a:rPr>
              <a:t>luctus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CA" dirty="0" err="1">
                <a:latin typeface="Calibri" panose="020F0502020204030204" pitchFamily="34" charset="0"/>
                <a:cs typeface="Calibri" panose="020F0502020204030204" pitchFamily="34" charset="0"/>
              </a:rPr>
              <a:t>Fusce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CA" dirty="0" err="1">
                <a:latin typeface="Calibri" panose="020F0502020204030204" pitchFamily="34" charset="0"/>
                <a:cs typeface="Calibri" panose="020F0502020204030204" pitchFamily="34" charset="0"/>
              </a:rPr>
              <a:t>blandit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CA" dirty="0" err="1">
                <a:latin typeface="Calibri" panose="020F0502020204030204" pitchFamily="34" charset="0"/>
                <a:cs typeface="Calibri" panose="020F0502020204030204" pitchFamily="34" charset="0"/>
              </a:rPr>
              <a:t>massa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 at </a:t>
            </a:r>
            <a:r>
              <a:rPr lang="en-CA" dirty="0" err="1">
                <a:latin typeface="Calibri" panose="020F0502020204030204" pitchFamily="34" charset="0"/>
                <a:cs typeface="Calibri" panose="020F0502020204030204" pitchFamily="34" charset="0"/>
              </a:rPr>
              <a:t>volutpat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CA" dirty="0" err="1">
                <a:latin typeface="Calibri" panose="020F0502020204030204" pitchFamily="34" charset="0"/>
                <a:cs typeface="Calibri" panose="020F0502020204030204" pitchFamily="34" charset="0"/>
              </a:rPr>
              <a:t>posuere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, libero </a:t>
            </a:r>
            <a:r>
              <a:rPr lang="en-CA" dirty="0" err="1">
                <a:latin typeface="Calibri" panose="020F0502020204030204" pitchFamily="34" charset="0"/>
                <a:cs typeface="Calibri" panose="020F0502020204030204" pitchFamily="34" charset="0"/>
              </a:rPr>
              <a:t>augue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CA" dirty="0" err="1">
                <a:latin typeface="Calibri" panose="020F0502020204030204" pitchFamily="34" charset="0"/>
                <a:cs typeface="Calibri" panose="020F0502020204030204" pitchFamily="34" charset="0"/>
              </a:rPr>
              <a:t>aliquam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CA" dirty="0" err="1">
                <a:latin typeface="Calibri" panose="020F0502020204030204" pitchFamily="34" charset="0"/>
                <a:cs typeface="Calibri" panose="020F0502020204030204" pitchFamily="34" charset="0"/>
              </a:rPr>
              <a:t>lacus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CA" dirty="0" err="1">
                <a:latin typeface="Calibri" panose="020F0502020204030204" pitchFamily="34" charset="0"/>
                <a:cs typeface="Calibri" panose="020F0502020204030204" pitchFamily="34" charset="0"/>
              </a:rPr>
              <a:t>sed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CA" dirty="0" err="1">
                <a:latin typeface="Calibri" panose="020F0502020204030204" pitchFamily="34" charset="0"/>
                <a:cs typeface="Calibri" panose="020F0502020204030204" pitchFamily="34" charset="0"/>
              </a:rPr>
              <a:t>hendrerit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CA" dirty="0" err="1">
                <a:latin typeface="Calibri" panose="020F0502020204030204" pitchFamily="34" charset="0"/>
                <a:cs typeface="Calibri" panose="020F0502020204030204" pitchFamily="34" charset="0"/>
              </a:rPr>
              <a:t>justo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 libero at </a:t>
            </a:r>
            <a:r>
              <a:rPr lang="en-CA" dirty="0" err="1">
                <a:latin typeface="Calibri" panose="020F0502020204030204" pitchFamily="34" charset="0"/>
                <a:cs typeface="Calibri" panose="020F0502020204030204" pitchFamily="34" charset="0"/>
              </a:rPr>
              <a:t>massa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err="1">
                <a:latin typeface="Calibri" panose="020F0502020204030204" pitchFamily="34" charset="0"/>
                <a:cs typeface="Calibri" panose="020F0502020204030204" pitchFamily="34" charset="0"/>
              </a:rPr>
              <a:t>Sed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CA" dirty="0" err="1">
                <a:latin typeface="Calibri" panose="020F0502020204030204" pitchFamily="34" charset="0"/>
                <a:cs typeface="Calibri" panose="020F0502020204030204" pitchFamily="34" charset="0"/>
              </a:rPr>
              <a:t>laoreet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CA" dirty="0" err="1">
                <a:latin typeface="Calibri" panose="020F0502020204030204" pitchFamily="34" charset="0"/>
                <a:cs typeface="Calibri" panose="020F0502020204030204" pitchFamily="34" charset="0"/>
              </a:rPr>
              <a:t>enim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 semper </a:t>
            </a:r>
            <a:r>
              <a:rPr lang="en-CA" dirty="0" err="1">
                <a:latin typeface="Calibri" panose="020F0502020204030204" pitchFamily="34" charset="0"/>
                <a:cs typeface="Calibri" panose="020F0502020204030204" pitchFamily="34" charset="0"/>
              </a:rPr>
              <a:t>erat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CA" dirty="0" err="1">
                <a:latin typeface="Calibri" panose="020F0502020204030204" pitchFamily="34" charset="0"/>
                <a:cs typeface="Calibri" panose="020F0502020204030204" pitchFamily="34" charset="0"/>
              </a:rPr>
              <a:t>bibendum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, at </a:t>
            </a:r>
            <a:r>
              <a:rPr lang="en-CA" dirty="0" err="1">
                <a:latin typeface="Calibri" panose="020F0502020204030204" pitchFamily="34" charset="0"/>
                <a:cs typeface="Calibri" panose="020F0502020204030204" pitchFamily="34" charset="0"/>
              </a:rPr>
              <a:t>viverra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CA" dirty="0" err="1">
                <a:latin typeface="Calibri" panose="020F0502020204030204" pitchFamily="34" charset="0"/>
                <a:cs typeface="Calibri" panose="020F0502020204030204" pitchFamily="34" charset="0"/>
              </a:rPr>
              <a:t>tortor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CA" dirty="0" err="1">
                <a:latin typeface="Calibri" panose="020F0502020204030204" pitchFamily="34" charset="0"/>
                <a:cs typeface="Calibri" panose="020F0502020204030204" pitchFamily="34" charset="0"/>
              </a:rPr>
              <a:t>ullamcorper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CA" dirty="0" err="1">
                <a:latin typeface="Calibri" panose="020F0502020204030204" pitchFamily="34" charset="0"/>
                <a:cs typeface="Calibri" panose="020F0502020204030204" pitchFamily="34" charset="0"/>
              </a:rPr>
              <a:t>Sed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 tempus </a:t>
            </a:r>
            <a:r>
              <a:rPr lang="en-CA" dirty="0" err="1">
                <a:latin typeface="Calibri" panose="020F0502020204030204" pitchFamily="34" charset="0"/>
                <a:cs typeface="Calibri" panose="020F0502020204030204" pitchFamily="34" charset="0"/>
              </a:rPr>
              <a:t>lacus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 dictum, porta nisi </a:t>
            </a:r>
            <a:r>
              <a:rPr lang="en-CA" dirty="0" err="1">
                <a:latin typeface="Calibri" panose="020F0502020204030204" pitchFamily="34" charset="0"/>
                <a:cs typeface="Calibri" panose="020F0502020204030204" pitchFamily="34" charset="0"/>
              </a:rPr>
              <a:t>eget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CA" dirty="0" err="1">
                <a:latin typeface="Calibri" panose="020F0502020204030204" pitchFamily="34" charset="0"/>
                <a:cs typeface="Calibri" panose="020F0502020204030204" pitchFamily="34" charset="0"/>
              </a:rPr>
              <a:t>tempor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 ligula.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Duis </a:t>
            </a:r>
            <a:r>
              <a:rPr lang="en-CA" dirty="0" err="1">
                <a:latin typeface="Calibri" panose="020F0502020204030204" pitchFamily="34" charset="0"/>
                <a:cs typeface="Calibri" panose="020F0502020204030204" pitchFamily="34" charset="0"/>
              </a:rPr>
              <a:t>euismod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CA" dirty="0" err="1">
                <a:latin typeface="Calibri" panose="020F0502020204030204" pitchFamily="34" charset="0"/>
                <a:cs typeface="Calibri" panose="020F0502020204030204" pitchFamily="34" charset="0"/>
              </a:rPr>
              <a:t>tincidunt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CA" dirty="0" err="1">
                <a:latin typeface="Calibri" panose="020F0502020204030204" pitchFamily="34" charset="0"/>
                <a:cs typeface="Calibri" panose="020F0502020204030204" pitchFamily="34" charset="0"/>
              </a:rPr>
              <a:t>lobortis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CA" dirty="0" err="1">
                <a:latin typeface="Calibri" panose="020F0502020204030204" pitchFamily="34" charset="0"/>
                <a:cs typeface="Calibri" panose="020F0502020204030204" pitchFamily="34" charset="0"/>
              </a:rPr>
              <a:t>Sed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CA" dirty="0" err="1">
                <a:latin typeface="Calibri" panose="020F0502020204030204" pitchFamily="34" charset="0"/>
                <a:cs typeface="Calibri" panose="020F0502020204030204" pitchFamily="34" charset="0"/>
              </a:rPr>
              <a:t>ut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CA" dirty="0" err="1">
                <a:latin typeface="Calibri" panose="020F0502020204030204" pitchFamily="34" charset="0"/>
                <a:cs typeface="Calibri" panose="020F0502020204030204" pitchFamily="34" charset="0"/>
              </a:rPr>
              <a:t>sapien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 ante.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err="1">
                <a:latin typeface="Calibri" panose="020F0502020204030204" pitchFamily="34" charset="0"/>
                <a:cs typeface="Calibri" panose="020F0502020204030204" pitchFamily="34" charset="0"/>
              </a:rPr>
              <a:t>Suspendisse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CA" dirty="0" err="1">
                <a:latin typeface="Calibri" panose="020F0502020204030204" pitchFamily="34" charset="0"/>
                <a:cs typeface="Calibri" panose="020F0502020204030204" pitchFamily="34" charset="0"/>
              </a:rPr>
              <a:t>dapibus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CA" dirty="0" err="1">
                <a:latin typeface="Calibri" panose="020F0502020204030204" pitchFamily="34" charset="0"/>
                <a:cs typeface="Calibri" panose="020F0502020204030204" pitchFamily="34" charset="0"/>
              </a:rPr>
              <a:t>placerat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CA" dirty="0" err="1">
                <a:latin typeface="Calibri" panose="020F0502020204030204" pitchFamily="34" charset="0"/>
                <a:cs typeface="Calibri" panose="020F0502020204030204" pitchFamily="34" charset="0"/>
              </a:rPr>
              <a:t>sem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CA" dirty="0" err="1">
                <a:latin typeface="Calibri" panose="020F0502020204030204" pitchFamily="34" charset="0"/>
                <a:cs typeface="Calibri" panose="020F0502020204030204" pitchFamily="34" charset="0"/>
              </a:rPr>
              <a:t>sed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CA" dirty="0" err="1">
                <a:latin typeface="Calibri" panose="020F0502020204030204" pitchFamily="34" charset="0"/>
                <a:cs typeface="Calibri" panose="020F0502020204030204" pitchFamily="34" charset="0"/>
              </a:rPr>
              <a:t>malesuada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CA" dirty="0" err="1">
                <a:latin typeface="Calibri" panose="020F0502020204030204" pitchFamily="34" charset="0"/>
                <a:cs typeface="Calibri" panose="020F0502020204030204" pitchFamily="34" charset="0"/>
              </a:rPr>
              <a:t>Suspendisse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 gravida </a:t>
            </a:r>
            <a:r>
              <a:rPr lang="en-CA" dirty="0" err="1">
                <a:latin typeface="Calibri" panose="020F0502020204030204" pitchFamily="34" charset="0"/>
                <a:cs typeface="Calibri" panose="020F0502020204030204" pitchFamily="34" charset="0"/>
              </a:rPr>
              <a:t>lobortis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CA" dirty="0" err="1">
                <a:latin typeface="Calibri" panose="020F0502020204030204" pitchFamily="34" charset="0"/>
                <a:cs typeface="Calibri" panose="020F0502020204030204" pitchFamily="34" charset="0"/>
              </a:rPr>
              <a:t>accumsan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err="1">
                <a:latin typeface="Calibri" panose="020F0502020204030204" pitchFamily="34" charset="0"/>
                <a:cs typeface="Calibri" panose="020F0502020204030204" pitchFamily="34" charset="0"/>
              </a:rPr>
              <a:t>Pellentesque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CA" dirty="0" err="1">
                <a:latin typeface="Calibri" panose="020F0502020204030204" pitchFamily="34" charset="0"/>
                <a:cs typeface="Calibri" panose="020F0502020204030204" pitchFamily="34" charset="0"/>
              </a:rPr>
              <a:t>ut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CA" dirty="0" err="1">
                <a:latin typeface="Calibri" panose="020F0502020204030204" pitchFamily="34" charset="0"/>
                <a:cs typeface="Calibri" panose="020F0502020204030204" pitchFamily="34" charset="0"/>
              </a:rPr>
              <a:t>massa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CA" dirty="0" err="1">
                <a:latin typeface="Calibri" panose="020F0502020204030204" pitchFamily="34" charset="0"/>
                <a:cs typeface="Calibri" panose="020F0502020204030204" pitchFamily="34" charset="0"/>
              </a:rPr>
              <a:t>iaculis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CA" dirty="0" err="1">
                <a:latin typeface="Calibri" panose="020F0502020204030204" pitchFamily="34" charset="0"/>
                <a:cs typeface="Calibri" panose="020F0502020204030204" pitchFamily="34" charset="0"/>
              </a:rPr>
              <a:t>luctus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CA" dirty="0" err="1">
                <a:latin typeface="Calibri" panose="020F0502020204030204" pitchFamily="34" charset="0"/>
                <a:cs typeface="Calibri" panose="020F0502020204030204" pitchFamily="34" charset="0"/>
              </a:rPr>
              <a:t>turpis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CA" dirty="0" err="1">
                <a:latin typeface="Calibri" panose="020F0502020204030204" pitchFamily="34" charset="0"/>
                <a:cs typeface="Calibri" panose="020F0502020204030204" pitchFamily="34" charset="0"/>
              </a:rPr>
              <a:t>eu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CA" dirty="0" err="1">
                <a:latin typeface="Calibri" panose="020F0502020204030204" pitchFamily="34" charset="0"/>
                <a:cs typeface="Calibri" panose="020F0502020204030204" pitchFamily="34" charset="0"/>
              </a:rPr>
              <a:t>fringilla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CA" dirty="0" err="1">
                <a:latin typeface="Calibri" panose="020F0502020204030204" pitchFamily="34" charset="0"/>
                <a:cs typeface="Calibri" panose="020F0502020204030204" pitchFamily="34" charset="0"/>
              </a:rPr>
              <a:t>enim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593174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77D411C-4492-2140-9D69-5AF8CF70AF1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A0FB6BFB-AA6C-3B4C-A260-4995E29DF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Header Title Goes Here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7E7FF6C-0234-184A-B5F6-AAB1562F6EC6}"/>
              </a:ext>
            </a:extLst>
          </p:cNvPr>
          <p:cNvSpPr txBox="1"/>
          <p:nvPr/>
        </p:nvSpPr>
        <p:spPr>
          <a:xfrm>
            <a:off x="881065" y="1624013"/>
            <a:ext cx="85060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Lorem ipsum dolor sit </a:t>
            </a:r>
            <a:r>
              <a:rPr lang="en-CA" dirty="0" err="1">
                <a:latin typeface="Calibri" panose="020F0502020204030204" pitchFamily="34" charset="0"/>
                <a:cs typeface="Calibri" panose="020F0502020204030204" pitchFamily="34" charset="0"/>
              </a:rPr>
              <a:t>amet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CA" dirty="0" err="1">
                <a:latin typeface="Calibri" panose="020F0502020204030204" pitchFamily="34" charset="0"/>
                <a:cs typeface="Calibri" panose="020F0502020204030204" pitchFamily="34" charset="0"/>
              </a:rPr>
              <a:t>consectetur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CA" dirty="0" err="1">
                <a:latin typeface="Calibri" panose="020F0502020204030204" pitchFamily="34" charset="0"/>
                <a:cs typeface="Calibri" panose="020F0502020204030204" pitchFamily="34" charset="0"/>
              </a:rPr>
              <a:t>adipiscing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CA" dirty="0" err="1">
                <a:latin typeface="Calibri" panose="020F0502020204030204" pitchFamily="34" charset="0"/>
                <a:cs typeface="Calibri" panose="020F0502020204030204" pitchFamily="34" charset="0"/>
              </a:rPr>
              <a:t>elit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. Cras </a:t>
            </a:r>
            <a:r>
              <a:rPr lang="en-CA" dirty="0" err="1">
                <a:latin typeface="Calibri" panose="020F0502020204030204" pitchFamily="34" charset="0"/>
                <a:cs typeface="Calibri" panose="020F0502020204030204" pitchFamily="34" charset="0"/>
              </a:rPr>
              <a:t>sed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CA" dirty="0" err="1">
                <a:latin typeface="Calibri" panose="020F0502020204030204" pitchFamily="34" charset="0"/>
                <a:cs typeface="Calibri" panose="020F0502020204030204" pitchFamily="34" charset="0"/>
              </a:rPr>
              <a:t>varius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 mi. </a:t>
            </a:r>
            <a:r>
              <a:rPr lang="en-CA" dirty="0" err="1">
                <a:latin typeface="Calibri" panose="020F0502020204030204" pitchFamily="34" charset="0"/>
                <a:cs typeface="Calibri" panose="020F0502020204030204" pitchFamily="34" charset="0"/>
              </a:rPr>
              <a:t>Vivamus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 tempus semper </a:t>
            </a:r>
            <a:r>
              <a:rPr lang="en-CA" dirty="0" err="1">
                <a:latin typeface="Calibri" panose="020F0502020204030204" pitchFamily="34" charset="0"/>
                <a:cs typeface="Calibri" panose="020F0502020204030204" pitchFamily="34" charset="0"/>
              </a:rPr>
              <a:t>felis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CA" dirty="0" err="1">
                <a:latin typeface="Calibri" panose="020F0502020204030204" pitchFamily="34" charset="0"/>
                <a:cs typeface="Calibri" panose="020F0502020204030204" pitchFamily="34" charset="0"/>
              </a:rPr>
              <a:t>sed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CA" dirty="0" err="1">
                <a:latin typeface="Calibri" panose="020F0502020204030204" pitchFamily="34" charset="0"/>
                <a:cs typeface="Calibri" panose="020F0502020204030204" pitchFamily="34" charset="0"/>
              </a:rPr>
              <a:t>rutrum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. Cras </a:t>
            </a:r>
            <a:r>
              <a:rPr lang="en-CA" dirty="0" err="1">
                <a:latin typeface="Calibri" panose="020F0502020204030204" pitchFamily="34" charset="0"/>
                <a:cs typeface="Calibri" panose="020F0502020204030204" pitchFamily="34" charset="0"/>
              </a:rPr>
              <a:t>urna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CA" dirty="0" err="1">
                <a:latin typeface="Calibri" panose="020F0502020204030204" pitchFamily="34" charset="0"/>
                <a:cs typeface="Calibri" panose="020F0502020204030204" pitchFamily="34" charset="0"/>
              </a:rPr>
              <a:t>erat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CA" dirty="0" err="1">
                <a:latin typeface="Calibri" panose="020F0502020204030204" pitchFamily="34" charset="0"/>
                <a:cs typeface="Calibri" panose="020F0502020204030204" pitchFamily="34" charset="0"/>
              </a:rPr>
              <a:t>imperdiet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CA" dirty="0" err="1">
                <a:latin typeface="Calibri" panose="020F0502020204030204" pitchFamily="34" charset="0"/>
                <a:cs typeface="Calibri" panose="020F0502020204030204" pitchFamily="34" charset="0"/>
              </a:rPr>
              <a:t>blandit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CA" dirty="0" err="1">
                <a:latin typeface="Calibri" panose="020F0502020204030204" pitchFamily="34" charset="0"/>
                <a:cs typeface="Calibri" panose="020F0502020204030204" pitchFamily="34" charset="0"/>
              </a:rPr>
              <a:t>rhoncus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CA" dirty="0" err="1">
                <a:latin typeface="Calibri" panose="020F0502020204030204" pitchFamily="34" charset="0"/>
                <a:cs typeface="Calibri" panose="020F0502020204030204" pitchFamily="34" charset="0"/>
              </a:rPr>
              <a:t>tempor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CA" dirty="0" err="1">
                <a:latin typeface="Calibri" panose="020F0502020204030204" pitchFamily="34" charset="0"/>
                <a:cs typeface="Calibri" panose="020F0502020204030204" pitchFamily="34" charset="0"/>
              </a:rPr>
              <a:t>sed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 diam. </a:t>
            </a:r>
            <a:b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CA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Duis </a:t>
            </a:r>
            <a:r>
              <a:rPr lang="en-CA" dirty="0" err="1">
                <a:latin typeface="Calibri" panose="020F0502020204030204" pitchFamily="34" charset="0"/>
                <a:cs typeface="Calibri" panose="020F0502020204030204" pitchFamily="34" charset="0"/>
              </a:rPr>
              <a:t>euismod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CA" dirty="0" err="1">
                <a:latin typeface="Calibri" panose="020F0502020204030204" pitchFamily="34" charset="0"/>
                <a:cs typeface="Calibri" panose="020F0502020204030204" pitchFamily="34" charset="0"/>
              </a:rPr>
              <a:t>tincidunt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CA" dirty="0" err="1">
                <a:latin typeface="Calibri" panose="020F0502020204030204" pitchFamily="34" charset="0"/>
                <a:cs typeface="Calibri" panose="020F0502020204030204" pitchFamily="34" charset="0"/>
              </a:rPr>
              <a:t>lobortis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CA" dirty="0" err="1">
                <a:latin typeface="Calibri" panose="020F0502020204030204" pitchFamily="34" charset="0"/>
                <a:cs typeface="Calibri" panose="020F0502020204030204" pitchFamily="34" charset="0"/>
              </a:rPr>
              <a:t>Sed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CA" dirty="0" err="1">
                <a:latin typeface="Calibri" panose="020F0502020204030204" pitchFamily="34" charset="0"/>
                <a:cs typeface="Calibri" panose="020F0502020204030204" pitchFamily="34" charset="0"/>
              </a:rPr>
              <a:t>ut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CA" dirty="0" err="1">
                <a:latin typeface="Calibri" panose="020F0502020204030204" pitchFamily="34" charset="0"/>
                <a:cs typeface="Calibri" panose="020F0502020204030204" pitchFamily="34" charset="0"/>
              </a:rPr>
              <a:t>sapien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 ante. </a:t>
            </a:r>
            <a:r>
              <a:rPr lang="en-CA" dirty="0" err="1">
                <a:latin typeface="Calibri" panose="020F0502020204030204" pitchFamily="34" charset="0"/>
                <a:cs typeface="Calibri" panose="020F0502020204030204" pitchFamily="34" charset="0"/>
              </a:rPr>
              <a:t>Suspendisse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CA" dirty="0" err="1">
                <a:latin typeface="Calibri" panose="020F0502020204030204" pitchFamily="34" charset="0"/>
                <a:cs typeface="Calibri" panose="020F0502020204030204" pitchFamily="34" charset="0"/>
              </a:rPr>
              <a:t>dapibus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CA" dirty="0" err="1">
                <a:latin typeface="Calibri" panose="020F0502020204030204" pitchFamily="34" charset="0"/>
                <a:cs typeface="Calibri" panose="020F0502020204030204" pitchFamily="34" charset="0"/>
              </a:rPr>
              <a:t>placerat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CA" dirty="0" err="1">
                <a:latin typeface="Calibri" panose="020F0502020204030204" pitchFamily="34" charset="0"/>
                <a:cs typeface="Calibri" panose="020F0502020204030204" pitchFamily="34" charset="0"/>
              </a:rPr>
              <a:t>sem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CA" dirty="0" err="1">
                <a:latin typeface="Calibri" panose="020F0502020204030204" pitchFamily="34" charset="0"/>
                <a:cs typeface="Calibri" panose="020F0502020204030204" pitchFamily="34" charset="0"/>
              </a:rPr>
              <a:t>sed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CA" dirty="0" err="1">
                <a:latin typeface="Calibri" panose="020F0502020204030204" pitchFamily="34" charset="0"/>
                <a:cs typeface="Calibri" panose="020F0502020204030204" pitchFamily="34" charset="0"/>
              </a:rPr>
              <a:t>malesuada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CA" dirty="0" err="1">
                <a:latin typeface="Calibri" panose="020F0502020204030204" pitchFamily="34" charset="0"/>
                <a:cs typeface="Calibri" panose="020F0502020204030204" pitchFamily="34" charset="0"/>
              </a:rPr>
              <a:t>Suspendisse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 gravida </a:t>
            </a:r>
            <a:r>
              <a:rPr lang="en-CA" dirty="0" err="1">
                <a:latin typeface="Calibri" panose="020F0502020204030204" pitchFamily="34" charset="0"/>
                <a:cs typeface="Calibri" panose="020F0502020204030204" pitchFamily="34" charset="0"/>
              </a:rPr>
              <a:t>lobortis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CA" dirty="0" err="1">
                <a:latin typeface="Calibri" panose="020F0502020204030204" pitchFamily="34" charset="0"/>
                <a:cs typeface="Calibri" panose="020F0502020204030204" pitchFamily="34" charset="0"/>
              </a:rPr>
              <a:t>accumsan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CA" dirty="0" err="1">
                <a:latin typeface="Calibri" panose="020F0502020204030204" pitchFamily="34" charset="0"/>
                <a:cs typeface="Calibri" panose="020F0502020204030204" pitchFamily="34" charset="0"/>
              </a:rPr>
              <a:t>Pellentesque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CA" dirty="0" err="1">
                <a:latin typeface="Calibri" panose="020F0502020204030204" pitchFamily="34" charset="0"/>
                <a:cs typeface="Calibri" panose="020F0502020204030204" pitchFamily="34" charset="0"/>
              </a:rPr>
              <a:t>ut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CA" dirty="0" err="1">
                <a:latin typeface="Calibri" panose="020F0502020204030204" pitchFamily="34" charset="0"/>
                <a:cs typeface="Calibri" panose="020F0502020204030204" pitchFamily="34" charset="0"/>
              </a:rPr>
              <a:t>massa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CA" dirty="0" err="1">
                <a:latin typeface="Calibri" panose="020F0502020204030204" pitchFamily="34" charset="0"/>
                <a:cs typeface="Calibri" panose="020F0502020204030204" pitchFamily="34" charset="0"/>
              </a:rPr>
              <a:t>iaculis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B95C903-4232-834C-BA51-666A1EB4F61F}"/>
              </a:ext>
            </a:extLst>
          </p:cNvPr>
          <p:cNvSpPr txBox="1"/>
          <p:nvPr/>
        </p:nvSpPr>
        <p:spPr>
          <a:xfrm>
            <a:off x="881065" y="6253426"/>
            <a:ext cx="15727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 err="1">
                <a:solidFill>
                  <a:srgbClr val="A31E2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naadsn.ca</a:t>
            </a:r>
            <a:endParaRPr lang="en-CA" sz="1400" dirty="0">
              <a:solidFill>
                <a:srgbClr val="A31E2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D93BFA5-0C9F-344F-B422-B0543819292E}"/>
              </a:ext>
            </a:extLst>
          </p:cNvPr>
          <p:cNvSpPr txBox="1"/>
          <p:nvPr/>
        </p:nvSpPr>
        <p:spPr>
          <a:xfrm>
            <a:off x="881065" y="5699570"/>
            <a:ext cx="296173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>
                <a:latin typeface="Calibri" panose="020F0502020204030204" pitchFamily="34" charset="0"/>
                <a:cs typeface="Calibri" panose="020F0502020204030204" pitchFamily="34" charset="0"/>
              </a:rPr>
              <a:t>Shannon Nash, PhD</a:t>
            </a:r>
          </a:p>
          <a:p>
            <a:r>
              <a:rPr lang="en-CA" sz="1400" i="1" dirty="0">
                <a:latin typeface="Calibri" panose="020F0502020204030204" pitchFamily="34" charset="0"/>
                <a:cs typeface="Calibri" panose="020F0502020204030204" pitchFamily="34" charset="0"/>
              </a:rPr>
              <a:t>Network Manager</a:t>
            </a:r>
          </a:p>
        </p:txBody>
      </p:sp>
    </p:spTree>
    <p:extLst>
      <p:ext uri="{BB962C8B-B14F-4D97-AF65-F5344CB8AC3E}">
        <p14:creationId xmlns:p14="http://schemas.microsoft.com/office/powerpoint/2010/main" val="21846227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AC45B0B-0EB1-DF42-8878-7AC851FAF8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DC673685-CB0D-514B-BE56-BE0DE8825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08048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Header Title Goes Here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D357A23-AA88-9940-B9DA-36AEEFAF102F}"/>
              </a:ext>
            </a:extLst>
          </p:cNvPr>
          <p:cNvSpPr txBox="1"/>
          <p:nvPr/>
        </p:nvSpPr>
        <p:spPr>
          <a:xfrm>
            <a:off x="2447925" y="2233611"/>
            <a:ext cx="729615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Lorem ipsum dolor sit </a:t>
            </a:r>
            <a:r>
              <a:rPr lang="en-CA" dirty="0" err="1">
                <a:latin typeface="Calibri" panose="020F0502020204030204" pitchFamily="34" charset="0"/>
                <a:cs typeface="Calibri" panose="020F0502020204030204" pitchFamily="34" charset="0"/>
              </a:rPr>
              <a:t>amet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CA" dirty="0" err="1">
                <a:latin typeface="Calibri" panose="020F0502020204030204" pitchFamily="34" charset="0"/>
                <a:cs typeface="Calibri" panose="020F0502020204030204" pitchFamily="34" charset="0"/>
              </a:rPr>
              <a:t>consectetur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CA" dirty="0" err="1">
                <a:latin typeface="Calibri" panose="020F0502020204030204" pitchFamily="34" charset="0"/>
                <a:cs typeface="Calibri" panose="020F0502020204030204" pitchFamily="34" charset="0"/>
              </a:rPr>
              <a:t>adipiscing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CA" dirty="0" err="1">
                <a:latin typeface="Calibri" panose="020F0502020204030204" pitchFamily="34" charset="0"/>
                <a:cs typeface="Calibri" panose="020F0502020204030204" pitchFamily="34" charset="0"/>
              </a:rPr>
              <a:t>elit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. Cras </a:t>
            </a:r>
            <a:r>
              <a:rPr lang="en-CA" dirty="0" err="1">
                <a:latin typeface="Calibri" panose="020F0502020204030204" pitchFamily="34" charset="0"/>
                <a:cs typeface="Calibri" panose="020F0502020204030204" pitchFamily="34" charset="0"/>
              </a:rPr>
              <a:t>sed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CA" dirty="0" err="1">
                <a:latin typeface="Calibri" panose="020F0502020204030204" pitchFamily="34" charset="0"/>
                <a:cs typeface="Calibri" panose="020F0502020204030204" pitchFamily="34" charset="0"/>
              </a:rPr>
              <a:t>varius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 mi. </a:t>
            </a:r>
            <a:r>
              <a:rPr lang="en-CA" dirty="0" err="1">
                <a:latin typeface="Calibri" panose="020F0502020204030204" pitchFamily="34" charset="0"/>
                <a:cs typeface="Calibri" panose="020F0502020204030204" pitchFamily="34" charset="0"/>
              </a:rPr>
              <a:t>Vivamus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 tempus semper </a:t>
            </a:r>
            <a:r>
              <a:rPr lang="en-CA" dirty="0" err="1">
                <a:latin typeface="Calibri" panose="020F0502020204030204" pitchFamily="34" charset="0"/>
                <a:cs typeface="Calibri" panose="020F0502020204030204" pitchFamily="34" charset="0"/>
              </a:rPr>
              <a:t>felis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CA" dirty="0" err="1">
                <a:latin typeface="Calibri" panose="020F0502020204030204" pitchFamily="34" charset="0"/>
                <a:cs typeface="Calibri" panose="020F0502020204030204" pitchFamily="34" charset="0"/>
              </a:rPr>
              <a:t>sed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CA" dirty="0" err="1">
                <a:latin typeface="Calibri" panose="020F0502020204030204" pitchFamily="34" charset="0"/>
                <a:cs typeface="Calibri" panose="020F0502020204030204" pitchFamily="34" charset="0"/>
              </a:rPr>
              <a:t>rutrum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. Cras </a:t>
            </a:r>
            <a:r>
              <a:rPr lang="en-CA" dirty="0" err="1">
                <a:latin typeface="Calibri" panose="020F0502020204030204" pitchFamily="34" charset="0"/>
                <a:cs typeface="Calibri" panose="020F0502020204030204" pitchFamily="34" charset="0"/>
              </a:rPr>
              <a:t>urna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CA" dirty="0" err="1">
                <a:latin typeface="Calibri" panose="020F0502020204030204" pitchFamily="34" charset="0"/>
                <a:cs typeface="Calibri" panose="020F0502020204030204" pitchFamily="34" charset="0"/>
              </a:rPr>
              <a:t>erat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CA" dirty="0" err="1">
                <a:latin typeface="Calibri" panose="020F0502020204030204" pitchFamily="34" charset="0"/>
                <a:cs typeface="Calibri" panose="020F0502020204030204" pitchFamily="34" charset="0"/>
              </a:rPr>
              <a:t>imperdiet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CA" dirty="0" err="1">
                <a:latin typeface="Calibri" panose="020F0502020204030204" pitchFamily="34" charset="0"/>
                <a:cs typeface="Calibri" panose="020F0502020204030204" pitchFamily="34" charset="0"/>
              </a:rPr>
              <a:t>blandit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CA" dirty="0" err="1">
                <a:latin typeface="Calibri" panose="020F0502020204030204" pitchFamily="34" charset="0"/>
                <a:cs typeface="Calibri" panose="020F0502020204030204" pitchFamily="34" charset="0"/>
              </a:rPr>
              <a:t>rhoncus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CA" dirty="0" err="1">
                <a:latin typeface="Calibri" panose="020F0502020204030204" pitchFamily="34" charset="0"/>
                <a:cs typeface="Calibri" panose="020F0502020204030204" pitchFamily="34" charset="0"/>
              </a:rPr>
              <a:t>tempor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CA" dirty="0" err="1">
                <a:latin typeface="Calibri" panose="020F0502020204030204" pitchFamily="34" charset="0"/>
                <a:cs typeface="Calibri" panose="020F0502020204030204" pitchFamily="34" charset="0"/>
              </a:rPr>
              <a:t>sed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 diam. </a:t>
            </a:r>
            <a:b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CA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Duis </a:t>
            </a:r>
            <a:r>
              <a:rPr lang="en-CA" dirty="0" err="1">
                <a:latin typeface="Calibri" panose="020F0502020204030204" pitchFamily="34" charset="0"/>
                <a:cs typeface="Calibri" panose="020F0502020204030204" pitchFamily="34" charset="0"/>
              </a:rPr>
              <a:t>euismod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CA" dirty="0" err="1">
                <a:latin typeface="Calibri" panose="020F0502020204030204" pitchFamily="34" charset="0"/>
                <a:cs typeface="Calibri" panose="020F0502020204030204" pitchFamily="34" charset="0"/>
              </a:rPr>
              <a:t>tincidunt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CA" dirty="0" err="1">
                <a:latin typeface="Calibri" panose="020F0502020204030204" pitchFamily="34" charset="0"/>
                <a:cs typeface="Calibri" panose="020F0502020204030204" pitchFamily="34" charset="0"/>
              </a:rPr>
              <a:t>lobortis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CA" dirty="0" err="1">
                <a:latin typeface="Calibri" panose="020F0502020204030204" pitchFamily="34" charset="0"/>
                <a:cs typeface="Calibri" panose="020F0502020204030204" pitchFamily="34" charset="0"/>
              </a:rPr>
              <a:t>Sed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CA" dirty="0" err="1">
                <a:latin typeface="Calibri" panose="020F0502020204030204" pitchFamily="34" charset="0"/>
                <a:cs typeface="Calibri" panose="020F0502020204030204" pitchFamily="34" charset="0"/>
              </a:rPr>
              <a:t>ut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CA" dirty="0" err="1">
                <a:latin typeface="Calibri" panose="020F0502020204030204" pitchFamily="34" charset="0"/>
                <a:cs typeface="Calibri" panose="020F0502020204030204" pitchFamily="34" charset="0"/>
              </a:rPr>
              <a:t>sapien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 ante. </a:t>
            </a:r>
            <a:r>
              <a:rPr lang="en-CA" dirty="0" err="1">
                <a:latin typeface="Calibri" panose="020F0502020204030204" pitchFamily="34" charset="0"/>
                <a:cs typeface="Calibri" panose="020F0502020204030204" pitchFamily="34" charset="0"/>
              </a:rPr>
              <a:t>Suspendisse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CA" dirty="0" err="1">
                <a:latin typeface="Calibri" panose="020F0502020204030204" pitchFamily="34" charset="0"/>
                <a:cs typeface="Calibri" panose="020F0502020204030204" pitchFamily="34" charset="0"/>
              </a:rPr>
              <a:t>dapibus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CA" dirty="0" err="1">
                <a:latin typeface="Calibri" panose="020F0502020204030204" pitchFamily="34" charset="0"/>
                <a:cs typeface="Calibri" panose="020F0502020204030204" pitchFamily="34" charset="0"/>
              </a:rPr>
              <a:t>placerat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CA" dirty="0" err="1">
                <a:latin typeface="Calibri" panose="020F0502020204030204" pitchFamily="34" charset="0"/>
                <a:cs typeface="Calibri" panose="020F0502020204030204" pitchFamily="34" charset="0"/>
              </a:rPr>
              <a:t>sem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CA" dirty="0" err="1">
                <a:latin typeface="Calibri" panose="020F0502020204030204" pitchFamily="34" charset="0"/>
                <a:cs typeface="Calibri" panose="020F0502020204030204" pitchFamily="34" charset="0"/>
              </a:rPr>
              <a:t>sed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CA" dirty="0" err="1">
                <a:latin typeface="Calibri" panose="020F0502020204030204" pitchFamily="34" charset="0"/>
                <a:cs typeface="Calibri" panose="020F0502020204030204" pitchFamily="34" charset="0"/>
              </a:rPr>
              <a:t>malesuada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CA" dirty="0" err="1">
                <a:latin typeface="Calibri" panose="020F0502020204030204" pitchFamily="34" charset="0"/>
                <a:cs typeface="Calibri" panose="020F0502020204030204" pitchFamily="34" charset="0"/>
              </a:rPr>
              <a:t>Suspendisse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 gravida </a:t>
            </a:r>
            <a:r>
              <a:rPr lang="en-CA" dirty="0" err="1">
                <a:latin typeface="Calibri" panose="020F0502020204030204" pitchFamily="34" charset="0"/>
                <a:cs typeface="Calibri" panose="020F0502020204030204" pitchFamily="34" charset="0"/>
              </a:rPr>
              <a:t>lobortis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CA" dirty="0" err="1">
                <a:latin typeface="Calibri" panose="020F0502020204030204" pitchFamily="34" charset="0"/>
                <a:cs typeface="Calibri" panose="020F0502020204030204" pitchFamily="34" charset="0"/>
              </a:rPr>
              <a:t>accumsan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CA" dirty="0" err="1">
                <a:latin typeface="Calibri" panose="020F0502020204030204" pitchFamily="34" charset="0"/>
                <a:cs typeface="Calibri" panose="020F0502020204030204" pitchFamily="34" charset="0"/>
              </a:rPr>
              <a:t>Pellentesque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CA" dirty="0" err="1">
                <a:latin typeface="Calibri" panose="020F0502020204030204" pitchFamily="34" charset="0"/>
                <a:cs typeface="Calibri" panose="020F0502020204030204" pitchFamily="34" charset="0"/>
              </a:rPr>
              <a:t>ut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CA" dirty="0" err="1">
                <a:latin typeface="Calibri" panose="020F0502020204030204" pitchFamily="34" charset="0"/>
                <a:cs typeface="Calibri" panose="020F0502020204030204" pitchFamily="34" charset="0"/>
              </a:rPr>
              <a:t>massa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CA" dirty="0" err="1">
                <a:latin typeface="Calibri" panose="020F0502020204030204" pitchFamily="34" charset="0"/>
                <a:cs typeface="Calibri" panose="020F0502020204030204" pitchFamily="34" charset="0"/>
              </a:rPr>
              <a:t>iaculis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399523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Content Placeholder 14">
            <a:extLst>
              <a:ext uri="{FF2B5EF4-FFF2-40B4-BE49-F238E27FC236}">
                <a16:creationId xmlns:a16="http://schemas.microsoft.com/office/drawing/2014/main" id="{4C78ECE1-6424-A34D-90A7-43C615484D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-706" y="-397"/>
            <a:ext cx="12193411" cy="6858793"/>
          </a:xfrm>
        </p:spPr>
      </p:pic>
      <p:sp>
        <p:nvSpPr>
          <p:cNvPr id="10" name="Subtitle 2">
            <a:extLst>
              <a:ext uri="{FF2B5EF4-FFF2-40B4-BE49-F238E27FC236}">
                <a16:creationId xmlns:a16="http://schemas.microsoft.com/office/drawing/2014/main" id="{B5E084DD-A4A9-F342-A34F-6EB8CA1D1680}"/>
              </a:ext>
            </a:extLst>
          </p:cNvPr>
          <p:cNvSpPr txBox="1">
            <a:spLocks/>
          </p:cNvSpPr>
          <p:nvPr/>
        </p:nvSpPr>
        <p:spPr>
          <a:xfrm>
            <a:off x="1523999" y="3748476"/>
            <a:ext cx="9144000" cy="10912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CA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Shannon Nash, PhD</a:t>
            </a:r>
            <a:br>
              <a:rPr lang="en-CA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CA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Network Manager</a:t>
            </a:r>
            <a:br>
              <a:rPr lang="en-CA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CA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br>
              <a:rPr lang="en-CA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CA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shannonnash@trentu.ca</a:t>
            </a:r>
            <a:r>
              <a:rPr lang="en-CA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•  </a:t>
            </a:r>
            <a:r>
              <a:rPr lang="en-CA" sz="14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naadsn.ca</a:t>
            </a:r>
            <a:endParaRPr lang="en-CA" sz="1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en-CA" sz="1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73018CE-F1A2-4345-83B5-9CE8291BE72A}"/>
              </a:ext>
            </a:extLst>
          </p:cNvPr>
          <p:cNvSpPr/>
          <p:nvPr/>
        </p:nvSpPr>
        <p:spPr>
          <a:xfrm>
            <a:off x="5646000" y="2243144"/>
            <a:ext cx="90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29F099BA-F9D7-324D-B504-0A38E17672BD}"/>
              </a:ext>
            </a:extLst>
          </p:cNvPr>
          <p:cNvSpPr txBox="1">
            <a:spLocks/>
          </p:cNvSpPr>
          <p:nvPr/>
        </p:nvSpPr>
        <p:spPr>
          <a:xfrm>
            <a:off x="1523999" y="336545"/>
            <a:ext cx="9144000" cy="1520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Thank you. Questions?</a:t>
            </a:r>
          </a:p>
        </p:txBody>
      </p:sp>
    </p:spTree>
    <p:extLst>
      <p:ext uri="{BB962C8B-B14F-4D97-AF65-F5344CB8AC3E}">
        <p14:creationId xmlns:p14="http://schemas.microsoft.com/office/powerpoint/2010/main" val="3242700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325</Words>
  <Application>Microsoft Macintosh PowerPoint</Application>
  <PresentationFormat>Widescreen</PresentationFormat>
  <Paragraphs>25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Title of Presentation  Goes Here</vt:lpstr>
      <vt:lpstr>PowerPoint Presentation</vt:lpstr>
      <vt:lpstr>Header Title Goes Here</vt:lpstr>
      <vt:lpstr>Header Title Goes Here</vt:lpstr>
      <vt:lpstr>Header Title Goes Here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Kleiber</dc:creator>
  <cp:lastModifiedBy>Shannon Nash</cp:lastModifiedBy>
  <cp:revision>22</cp:revision>
  <dcterms:created xsi:type="dcterms:W3CDTF">2019-10-24T00:28:29Z</dcterms:created>
  <dcterms:modified xsi:type="dcterms:W3CDTF">2019-11-15T00:13:26Z</dcterms:modified>
</cp:coreProperties>
</file>